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1" r:id="rId3"/>
    <p:sldMasterId id="2147483824" r:id="rId4"/>
  </p:sldMasterIdLst>
  <p:notesMasterIdLst>
    <p:notesMasterId r:id="rId7"/>
  </p:notesMasterIdLst>
  <p:sldIdLst>
    <p:sldId id="258" r:id="rId5"/>
    <p:sldId id="261" r:id="rId6"/>
  </p:sldIdLst>
  <p:sldSz cx="9906000" cy="6858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78" y="7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17A28-9E6B-4EA2-BDB2-9BB2949878A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B388B-3E51-493D-B040-8CE10C6BA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570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3159761"/>
            <a:ext cx="4953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010" y="1219200"/>
            <a:ext cx="817245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1400" y="3375491"/>
            <a:ext cx="668655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1400" y="685802"/>
            <a:ext cx="6273800" cy="3505199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" y="609601"/>
            <a:ext cx="2311400" cy="5181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6900" y="685801"/>
            <a:ext cx="5448300" cy="45720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社内非機密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42950" y="1556794"/>
            <a:ext cx="8420100" cy="1470025"/>
          </a:xfrm>
        </p:spPr>
        <p:txBody>
          <a:bodyPr/>
          <a:lstStyle>
            <a:lvl1pPr algn="l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クリックしてタイトルを入力</a:t>
            </a:r>
            <a:endParaRPr kumimoji="1" lang="ja-JP" altLang="en-US" dirty="0"/>
          </a:p>
        </p:txBody>
      </p:sp>
      <p:pic>
        <p:nvPicPr>
          <p:cNvPr id="25" name="図 2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345363" y="3346027"/>
            <a:ext cx="1187817" cy="468000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3618506"/>
            <a:ext cx="590681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448" y="3515913"/>
            <a:ext cx="2193887" cy="212311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816" y="6470975"/>
            <a:ext cx="2430006" cy="162000"/>
          </a:xfrm>
          <a:prstGeom prst="rect">
            <a:avLst/>
          </a:prstGeom>
        </p:spPr>
      </p:pic>
      <p:sp>
        <p:nvSpPr>
          <p:cNvPr id="1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776289" y="4492819"/>
            <a:ext cx="4824412" cy="43338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XXXXXXXXXX </a:t>
            </a:r>
            <a:r>
              <a:rPr lang="ja-JP" altLang="en-US" dirty="0"/>
              <a:t>部</a:t>
            </a:r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776289" y="4941168"/>
            <a:ext cx="4824412" cy="43338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YYYYYY </a:t>
            </a:r>
            <a:r>
              <a:rPr lang="ja-JP" altLang="en-US" dirty="0"/>
              <a:t>グループ</a:t>
            </a:r>
            <a:endParaRPr lang="en-US" altLang="ja-JP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76289" y="5589240"/>
            <a:ext cx="4824412" cy="43338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/>
              <a:t>参天　太郎</a:t>
            </a:r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776289" y="4050220"/>
            <a:ext cx="4824412" cy="43338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20XX</a:t>
            </a:r>
            <a:r>
              <a:rPr lang="ja-JP" altLang="en-US" dirty="0"/>
              <a:t>年</a:t>
            </a:r>
            <a:r>
              <a:rPr lang="en-US" altLang="ja-JP" dirty="0"/>
              <a:t>XX</a:t>
            </a:r>
            <a:r>
              <a:rPr lang="ja-JP" altLang="en-US" dirty="0"/>
              <a:t>月</a:t>
            </a:r>
            <a:r>
              <a:rPr lang="en-US" altLang="ja-JP" dirty="0"/>
              <a:t>XX</a:t>
            </a:r>
            <a:r>
              <a:rPr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89330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フッター装飾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 userDrawn="1"/>
        </p:nvCxnSpPr>
        <p:spPr>
          <a:xfrm>
            <a:off x="1" y="6523857"/>
            <a:ext cx="875511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図 1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19" name="タイトル 1"/>
          <p:cNvSpPr>
            <a:spLocks noGrp="1"/>
          </p:cNvSpPr>
          <p:nvPr>
            <p:ph type="title" hasCustomPrompt="1"/>
          </p:nvPr>
        </p:nvSpPr>
        <p:spPr>
          <a:xfrm>
            <a:off x="495300" y="264132"/>
            <a:ext cx="8922196" cy="716596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kumimoji="1" lang="en-US" altLang="ja-JP" dirty="0"/>
              <a:t>(A1)</a:t>
            </a:r>
            <a:r>
              <a:rPr kumimoji="1" lang="ja-JP" altLang="en-US" dirty="0"/>
              <a:t>クリックしてタイトルを入力</a:t>
            </a:r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1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sz="quarter" idx="14" hasCustomPrompt="1"/>
          </p:nvPr>
        </p:nvSpPr>
        <p:spPr>
          <a:xfrm>
            <a:off x="491707" y="1124746"/>
            <a:ext cx="8913551" cy="5183187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52713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フッター装飾あり：左右2段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 userDrawn="1"/>
        </p:nvCxnSpPr>
        <p:spPr>
          <a:xfrm>
            <a:off x="1" y="6523857"/>
            <a:ext cx="875511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図 1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19" name="タイトル 1"/>
          <p:cNvSpPr>
            <a:spLocks noGrp="1"/>
          </p:cNvSpPr>
          <p:nvPr>
            <p:ph type="title" hasCustomPrompt="1"/>
          </p:nvPr>
        </p:nvSpPr>
        <p:spPr>
          <a:xfrm>
            <a:off x="495300" y="264132"/>
            <a:ext cx="8922196" cy="716596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kumimoji="1" lang="en-US" altLang="ja-JP" dirty="0"/>
              <a:t>(A2)</a:t>
            </a:r>
            <a:r>
              <a:rPr kumimoji="1" lang="ja-JP" altLang="en-US" dirty="0"/>
              <a:t>クリックしてタイトルを入力</a:t>
            </a:r>
          </a:p>
        </p:txBody>
      </p:sp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3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sz="quarter" idx="15" hasCustomPrompt="1"/>
          </p:nvPr>
        </p:nvSpPr>
        <p:spPr>
          <a:xfrm>
            <a:off x="491707" y="1124744"/>
            <a:ext cx="4389286" cy="5184576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sz="quarter" idx="16" hasCustomPrompt="1"/>
          </p:nvPr>
        </p:nvSpPr>
        <p:spPr>
          <a:xfrm>
            <a:off x="5025009" y="1124744"/>
            <a:ext cx="4389286" cy="5184576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39753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フッター装飾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95300" y="264132"/>
            <a:ext cx="8922196" cy="716596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kumimoji="1" lang="en-US" altLang="ja-JP" dirty="0"/>
              <a:t>(B1)</a:t>
            </a:r>
            <a:r>
              <a:rPr kumimoji="1" lang="ja-JP" altLang="en-US" dirty="0"/>
              <a:t>クリックしてタイトルを入力</a:t>
            </a:r>
          </a:p>
        </p:txBody>
      </p:sp>
      <p:pic>
        <p:nvPicPr>
          <p:cNvPr id="15" name="図 1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sz="quarter" idx="14" hasCustomPrompt="1"/>
          </p:nvPr>
        </p:nvSpPr>
        <p:spPr>
          <a:xfrm>
            <a:off x="491707" y="1124744"/>
            <a:ext cx="8913551" cy="5472608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332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フッター装飾なし：左右2段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95300" y="264132"/>
            <a:ext cx="8922196" cy="716596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kumimoji="1" lang="en-US" altLang="ja-JP" dirty="0"/>
              <a:t>(B2)</a:t>
            </a:r>
            <a:r>
              <a:rPr kumimoji="1" lang="ja-JP" altLang="en-US" dirty="0"/>
              <a:t>クリックしてタイトルを入力</a:t>
            </a:r>
          </a:p>
        </p:txBody>
      </p:sp>
      <p:pic>
        <p:nvPicPr>
          <p:cNvPr id="15" name="図 1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11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sz="quarter" idx="15" hasCustomPrompt="1"/>
          </p:nvPr>
        </p:nvSpPr>
        <p:spPr>
          <a:xfrm>
            <a:off x="491707" y="1124744"/>
            <a:ext cx="4389286" cy="5472608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sz="quarter" idx="16" hasCustomPrompt="1"/>
          </p:nvPr>
        </p:nvSpPr>
        <p:spPr>
          <a:xfrm>
            <a:off x="5025009" y="1124744"/>
            <a:ext cx="4389286" cy="5472608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41908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 15"/>
          <p:cNvCxnSpPr/>
          <p:nvPr userDrawn="1"/>
        </p:nvCxnSpPr>
        <p:spPr>
          <a:xfrm>
            <a:off x="0" y="5027152"/>
            <a:ext cx="9906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 userDrawn="1"/>
        </p:nvCxnSpPr>
        <p:spPr>
          <a:xfrm>
            <a:off x="0" y="1772816"/>
            <a:ext cx="9906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42950" y="2636914"/>
            <a:ext cx="84201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ja-JP" altLang="en-US" dirty="0"/>
              <a:t>クリックしてタイトルを入力</a:t>
            </a:r>
            <a:endParaRPr kumimoji="1" lang="ja-JP" altLang="en-US" dirty="0"/>
          </a:p>
        </p:txBody>
      </p:sp>
      <p:pic>
        <p:nvPicPr>
          <p:cNvPr id="19" name="図 18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28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H4B-Catapult\Art-Share\MMNJ  Jobs\Bayer\Eylea\14-05007_Campaign Pull Through\Powerpoint Template\Powerpoint _EYL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688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2565401"/>
            <a:ext cx="8420100" cy="1655763"/>
          </a:xfrm>
        </p:spPr>
        <p:txBody>
          <a:bodyPr anchor="t"/>
          <a:lstStyle>
            <a:lvl1pPr algn="ctr">
              <a:defRPr sz="3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0688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1231" y="4268788"/>
            <a:ext cx="842354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テキスト ボックス 73"/>
          <p:cNvSpPr txBox="1">
            <a:spLocks noChangeArrowheads="1"/>
          </p:cNvSpPr>
          <p:nvPr userDrawn="1"/>
        </p:nvSpPr>
        <p:spPr bwMode="auto">
          <a:xfrm>
            <a:off x="7752821" y="0"/>
            <a:ext cx="2153179" cy="2460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ja-JP" altLang="en-US" sz="1000">
                <a:solidFill>
                  <a:srgbClr val="FFFFFF"/>
                </a:solidFill>
              </a:rPr>
              <a:t>説明用資料 　コピー・配布厳禁</a:t>
            </a:r>
          </a:p>
        </p:txBody>
      </p:sp>
    </p:spTree>
    <p:extLst>
      <p:ext uri="{BB962C8B-B14F-4D97-AF65-F5344CB8AC3E}">
        <p14:creationId xmlns:p14="http://schemas.microsoft.com/office/powerpoint/2010/main" val="2243056158"/>
      </p:ext>
    </p:extLst>
  </p:cSld>
  <p:clrMapOvr>
    <a:masterClrMapping/>
  </p:clrMapOvr>
  <p:transition>
    <p:wipe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72144-BB45-4651-A61F-6026EE410BF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4486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BC36-1E0F-45EC-BDC9-B91276DD8B2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88664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96012" y="1125538"/>
            <a:ext cx="3974438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1125538"/>
            <a:ext cx="3974439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FF1C4-352E-40E0-BA90-E16E24A577C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94745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DBF30-9FFC-4603-ABF8-C84B96974E5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86089"/>
      </p:ext>
    </p:extLst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9DE00-DE29-4A2E-B48E-ACFFA00EF66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80904"/>
      </p:ext>
    </p:extLst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E3BB-9038-4B38-871C-83256A17A5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17163"/>
      </p:ext>
    </p:extLst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40F59-561C-4D5D-97BA-6682A320EA3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23940"/>
      </p:ext>
    </p:extLst>
  </p:cSld>
  <p:clrMapOvr>
    <a:masterClrMapping/>
  </p:clrMapOvr>
  <p:transition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73319-C46B-40AF-8478-C53871FA962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53632"/>
      </p:ext>
    </p:extLst>
  </p:cSld>
  <p:clrMapOvr>
    <a:masterClrMapping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7D2F-B39B-497B-BA20-F9C04C34BE1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9673"/>
      </p:ext>
    </p:extLst>
  </p:cSld>
  <p:clrMapOvr>
    <a:masterClrMapping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82355" y="44450"/>
            <a:ext cx="2027635" cy="6337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96012" y="44450"/>
            <a:ext cx="5921242" cy="6337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2CA89-3489-4F91-846D-82F0E05CF94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373817"/>
      </p:ext>
    </p:extLst>
  </p:cSld>
  <p:clrMapOvr>
    <a:masterClrMapping/>
  </p:clrMapOvr>
  <p:transition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pPr>
              <a:defRPr/>
            </a:pPr>
            <a:fld id="{00AFD3CA-5FB0-4CCE-BFA1-F8F4A71E50EB}" type="datetime1">
              <a:rPr kumimoji="1" lang="ja-JP" altLang="en-US">
                <a:solidFill>
                  <a:srgbClr val="000000"/>
                </a:solidFill>
              </a:rPr>
              <a:pPr>
                <a:defRPr/>
              </a:pPr>
              <a:t>2023/2/9</a:t>
            </a:fld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pPr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solidFill>
                  <a:srgbClr val="003B5C"/>
                </a:solidFill>
                <a:latin typeface="Arial" pitchFamily="34" charset="0"/>
                <a:ea typeface="HGPｺﾞｼｯｸE" pitchFamily="50" charset="-128"/>
                <a:cs typeface="Arial" pitchFamily="34" charset="0"/>
              </a:defRPr>
            </a:lvl1pPr>
          </a:lstStyle>
          <a:p>
            <a:pPr>
              <a:defRPr/>
            </a:pPr>
            <a:fld id="{D63BB4D0-CE8E-4148-A18C-15363C7F2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447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22800" y="4074498"/>
            <a:ext cx="4953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0" y="4267368"/>
            <a:ext cx="404495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6500" y="1905000"/>
            <a:ext cx="653796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123F-3EAB-4307-AB67-5DB6682648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92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0257" y="1"/>
            <a:ext cx="8853000" cy="98292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0257" y="1600201"/>
            <a:ext cx="8853000" cy="452596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24B0-4A01-4C47-BD75-DEE3699B17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16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87BE-438E-4770-8E7E-D73026A83A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276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87A0-E2D1-46A8-BE1E-3CD6754FD21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655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9FCF-E254-4D8E-A4B9-2B135121729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62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0257" y="1"/>
            <a:ext cx="8853000" cy="982923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879-E4BC-4CC5-BAD4-8EA21492BD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6"/>
            <a:ext cx="2311400" cy="3651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fld id="{2886FAEF-E179-47C3-AC08-9B542875BDC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848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1CE-DBE9-4FE0-810C-736B114598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4600" y="6492876"/>
            <a:ext cx="2311400" cy="3651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fld id="{2886FAEF-E179-47C3-AC08-9B542875BDC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165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4761B-C71F-409A-B461-2B4A7C9BEE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947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6D97-02B3-42B0-ACD2-D35C9299AE9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802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7BCD-4960-44F5-A379-6B07D68FB67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2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56182" y="658368"/>
            <a:ext cx="3546348" cy="3429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448300" y="658369"/>
            <a:ext cx="3546348" cy="34321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0E-5FFF-4F2F-BC21-4E54F7A684C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079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pPr>
              <a:defRPr/>
            </a:pPr>
            <a:fld id="{00AFD3CA-5FB0-4CCE-BFA1-F8F4A71E50EB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2023/2/9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solidFill>
                  <a:srgbClr val="003B5C"/>
                </a:solidFill>
                <a:latin typeface="Arial" pitchFamily="34" charset="0"/>
                <a:ea typeface="HGPｺﾞｼｯｸE" pitchFamily="50" charset="-128"/>
                <a:cs typeface="Arial" pitchFamily="34" charset="0"/>
              </a:defRPr>
            </a:lvl1pPr>
          </a:lstStyle>
          <a:p>
            <a:pPr>
              <a:defRPr/>
            </a:pPr>
            <a:fld id="{D63BB4D0-CE8E-4148-A18C-15363C7F2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425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880" y="661976"/>
            <a:ext cx="354634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182" y="1371600"/>
            <a:ext cx="354965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661976"/>
            <a:ext cx="354634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1371600"/>
            <a:ext cx="3546348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4693" y="520192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78637" y="520192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72997" y="1774588"/>
            <a:ext cx="4953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685801"/>
            <a:ext cx="470535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0" y="685801"/>
            <a:ext cx="28067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0800" y="612776"/>
            <a:ext cx="72644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00" y="3453047"/>
            <a:ext cx="54483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8298" y="3331464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 rot="19724275">
            <a:off x="1487656" y="1038441"/>
            <a:ext cx="7844005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 rot="17656910">
            <a:off x="-66292" y="979190"/>
            <a:ext cx="5538472" cy="485383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 rot="19724275">
            <a:off x="3551118" y="116855"/>
            <a:ext cx="701930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010" y="4876800"/>
            <a:ext cx="817245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685802"/>
            <a:ext cx="6604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5473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1540" y="6154739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" y="5842000"/>
            <a:ext cx="23114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kumimoji="1"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kumimoji="1"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kumimoji="1"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kumimoji="1"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kumimoji="1"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Head Title</a:t>
            </a:r>
            <a:endParaRPr kumimoji="1"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/>
              <a:t>Sub Title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Level 2</a:t>
            </a:r>
            <a:endParaRPr kumimoji="1"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kumimoji="1" lang="ja-JP" altLang="en-US" smtClean="0">
                <a:solidFill>
                  <a:srgbClr val="000000"/>
                </a:solidFill>
              </a:rPr>
              <a:pPr/>
              <a:t>‹#›</a:t>
            </a:fld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kumimoji="1"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5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n"/>
        <a:defRPr kumimoji="1" sz="2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l"/>
        <a:defRPr kumimoji="1" sz="1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H4B-Catapult\Art-Share\MMNJ  Jobs\Bayer\Eylea\14-05007_Campaign Pull Through\Powerpoint Template\Powerpoint _EYLE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6013" y="44450"/>
            <a:ext cx="8113977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013" y="1125538"/>
            <a:ext cx="8113977" cy="5256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386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4281" y="6372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spcAft>
                <a:spcPct val="0"/>
              </a:spcAft>
              <a:defRPr/>
            </a:pPr>
            <a:fld id="{4EEBE1FD-EB1A-4BFC-81E7-E9A50C39BDD1}" type="slidenum">
              <a:rPr lang="ja-JP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3" descr="C:\Users\Robert Brosen\Desktop\EYLEA LOGO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16751" y="6069014"/>
            <a:ext cx="190381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5863" name="Line 7"/>
          <p:cNvSpPr>
            <a:spLocks noChangeShapeType="1"/>
          </p:cNvSpPr>
          <p:nvPr/>
        </p:nvSpPr>
        <p:spPr bwMode="auto">
          <a:xfrm>
            <a:off x="899452" y="939800"/>
            <a:ext cx="8107098" cy="0"/>
          </a:xfrm>
          <a:prstGeom prst="line">
            <a:avLst/>
          </a:prstGeom>
          <a:noFill/>
          <a:ln w="9525">
            <a:solidFill>
              <a:srgbClr val="91BFD7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180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73"/>
          <p:cNvSpPr txBox="1">
            <a:spLocks noChangeArrowheads="1"/>
          </p:cNvSpPr>
          <p:nvPr userDrawn="1"/>
        </p:nvSpPr>
        <p:spPr bwMode="auto">
          <a:xfrm>
            <a:off x="7752821" y="0"/>
            <a:ext cx="2153179" cy="2460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ja-JP" altLang="en-US" sz="1000">
                <a:solidFill>
                  <a:srgbClr val="FFFFFF"/>
                </a:solidFill>
              </a:rPr>
              <a:t>説明用資料 　コピー・配布厳禁</a:t>
            </a:r>
          </a:p>
        </p:txBody>
      </p:sp>
    </p:spTree>
    <p:extLst>
      <p:ext uri="{BB962C8B-B14F-4D97-AF65-F5344CB8AC3E}">
        <p14:creationId xmlns:p14="http://schemas.microsoft.com/office/powerpoint/2010/main" val="53451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transition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Font typeface="Wingdings" pitchFamily="2" charset="2"/>
        <a:buChar char="l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5001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60257" y="1"/>
            <a:ext cx="8853000" cy="98292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0257" y="1600201"/>
            <a:ext cx="8853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83EC-8908-49E4-83F5-037BEB18D2CD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FAEF-E179-47C3-AC08-9B542875BDCC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3" descr="C:\Users\Robert Brosen\Desktop\EYLEA LOGO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1" y="6069014"/>
            <a:ext cx="190381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73"/>
          <p:cNvSpPr txBox="1">
            <a:spLocks noChangeArrowheads="1"/>
          </p:cNvSpPr>
          <p:nvPr/>
        </p:nvSpPr>
        <p:spPr bwMode="auto">
          <a:xfrm>
            <a:off x="7752821" y="0"/>
            <a:ext cx="2153179" cy="2460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ja-JP" altLang="en-US" sz="1000" dirty="0">
                <a:solidFill>
                  <a:srgbClr val="FFFFFF"/>
                </a:solidFill>
              </a:rPr>
              <a:t>説明用資料 　コピー・配布厳禁</a:t>
            </a:r>
          </a:p>
        </p:txBody>
      </p:sp>
    </p:spTree>
    <p:extLst>
      <p:ext uri="{BB962C8B-B14F-4D97-AF65-F5344CB8AC3E}">
        <p14:creationId xmlns:p14="http://schemas.microsoft.com/office/powerpoint/2010/main" val="278978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D4365D1-89AA-440C-AACD-8EC928A6019D}"/>
              </a:ext>
            </a:extLst>
          </p:cNvPr>
          <p:cNvSpPr txBox="1"/>
          <p:nvPr/>
        </p:nvSpPr>
        <p:spPr>
          <a:xfrm>
            <a:off x="762000" y="228601"/>
            <a:ext cx="853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sz="2400" b="1" dirty="0"/>
              <a:t>ルセンティス・ラニビズマブ</a:t>
            </a:r>
            <a:r>
              <a:rPr kumimoji="1" lang="en-US" altLang="ja-JP" sz="2400" b="1" dirty="0"/>
              <a:t>BS</a:t>
            </a:r>
            <a:r>
              <a:rPr kumimoji="1" lang="ja-JP" altLang="en-US" sz="2400" b="1" dirty="0"/>
              <a:t>の場合（順調に延長して）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ABFDEAA-CEE0-4E1E-834B-5B7F1D0C0E04}"/>
              </a:ext>
            </a:extLst>
          </p:cNvPr>
          <p:cNvSpPr txBox="1"/>
          <p:nvPr/>
        </p:nvSpPr>
        <p:spPr>
          <a:xfrm>
            <a:off x="832739" y="81349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初回治療</a:t>
            </a:r>
          </a:p>
        </p:txBody>
      </p:sp>
      <p:sp>
        <p:nvSpPr>
          <p:cNvPr id="54" name="テキスト ボックス 9">
            <a:extLst>
              <a:ext uri="{FF2B5EF4-FFF2-40B4-BE49-F238E27FC236}">
                <a16:creationId xmlns:a16="http://schemas.microsoft.com/office/drawing/2014/main" id="{29A0CBBA-F748-41C8-880B-56F710815CFC}"/>
              </a:ext>
            </a:extLst>
          </p:cNvPr>
          <p:cNvSpPr txBox="1"/>
          <p:nvPr/>
        </p:nvSpPr>
        <p:spPr>
          <a:xfrm>
            <a:off x="885825" y="1368806"/>
            <a:ext cx="7858125" cy="3619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-2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-1 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 0          1.5M          3.5M             6M        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8M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10M 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55" name="角丸四角形 1">
            <a:extLst>
              <a:ext uri="{FF2B5EF4-FFF2-40B4-BE49-F238E27FC236}">
                <a16:creationId xmlns:a16="http://schemas.microsoft.com/office/drawing/2014/main" id="{B40EE3A9-51A0-4F84-AA1B-838378B33387}"/>
              </a:ext>
            </a:extLst>
          </p:cNvPr>
          <p:cNvSpPr/>
          <p:nvPr/>
        </p:nvSpPr>
        <p:spPr>
          <a:xfrm>
            <a:off x="994411" y="1871980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56" name="角丸四角形 2">
            <a:extLst>
              <a:ext uri="{FF2B5EF4-FFF2-40B4-BE49-F238E27FC236}">
                <a16:creationId xmlns:a16="http://schemas.microsoft.com/office/drawing/2014/main" id="{3B7ADD01-DE63-4947-A5DF-996270BC9A20}"/>
              </a:ext>
            </a:extLst>
          </p:cNvPr>
          <p:cNvSpPr/>
          <p:nvPr/>
        </p:nvSpPr>
        <p:spPr>
          <a:xfrm>
            <a:off x="1522096" y="1885315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57" name="角丸四角形 3">
            <a:extLst>
              <a:ext uri="{FF2B5EF4-FFF2-40B4-BE49-F238E27FC236}">
                <a16:creationId xmlns:a16="http://schemas.microsoft.com/office/drawing/2014/main" id="{18268FAC-F324-4CBD-A673-ED5F4F2907A5}"/>
              </a:ext>
            </a:extLst>
          </p:cNvPr>
          <p:cNvSpPr/>
          <p:nvPr/>
        </p:nvSpPr>
        <p:spPr>
          <a:xfrm>
            <a:off x="2040891" y="1887220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477FD9E8-BA03-4080-9C3F-628106323104}"/>
              </a:ext>
            </a:extLst>
          </p:cNvPr>
          <p:cNvSpPr/>
          <p:nvPr/>
        </p:nvSpPr>
        <p:spPr>
          <a:xfrm>
            <a:off x="3707766" y="188658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59" name="角丸四角形 5">
            <a:extLst>
              <a:ext uri="{FF2B5EF4-FFF2-40B4-BE49-F238E27FC236}">
                <a16:creationId xmlns:a16="http://schemas.microsoft.com/office/drawing/2014/main" id="{034D0380-80E1-440F-8884-4881A1EC9707}"/>
              </a:ext>
            </a:extLst>
          </p:cNvPr>
          <p:cNvSpPr/>
          <p:nvPr/>
        </p:nvSpPr>
        <p:spPr>
          <a:xfrm>
            <a:off x="2830831" y="189166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60" name="角丸四角形 4">
            <a:extLst>
              <a:ext uri="{FF2B5EF4-FFF2-40B4-BE49-F238E27FC236}">
                <a16:creationId xmlns:a16="http://schemas.microsoft.com/office/drawing/2014/main" id="{7575A519-5180-4C17-9B7A-92E71026EF5E}"/>
              </a:ext>
            </a:extLst>
          </p:cNvPr>
          <p:cNvSpPr/>
          <p:nvPr/>
        </p:nvSpPr>
        <p:spPr>
          <a:xfrm>
            <a:off x="5674996" y="188531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61" name="角丸四角形 4">
            <a:extLst>
              <a:ext uri="{FF2B5EF4-FFF2-40B4-BE49-F238E27FC236}">
                <a16:creationId xmlns:a16="http://schemas.microsoft.com/office/drawing/2014/main" id="{D13E35BA-ECAF-4D17-88DD-626059350617}"/>
              </a:ext>
            </a:extLst>
          </p:cNvPr>
          <p:cNvSpPr/>
          <p:nvPr/>
        </p:nvSpPr>
        <p:spPr>
          <a:xfrm>
            <a:off x="4671061" y="1892300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62" name="角丸四角形 4">
            <a:extLst>
              <a:ext uri="{FF2B5EF4-FFF2-40B4-BE49-F238E27FC236}">
                <a16:creationId xmlns:a16="http://schemas.microsoft.com/office/drawing/2014/main" id="{1583BE72-E39A-4D8B-90D7-1C1711127C47}"/>
              </a:ext>
            </a:extLst>
          </p:cNvPr>
          <p:cNvSpPr/>
          <p:nvPr/>
        </p:nvSpPr>
        <p:spPr>
          <a:xfrm>
            <a:off x="6646546" y="186626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6339B567-99F3-46BF-BEC7-20560D9C956A}"/>
              </a:ext>
            </a:extLst>
          </p:cNvPr>
          <p:cNvSpPr txBox="1"/>
          <p:nvPr/>
        </p:nvSpPr>
        <p:spPr>
          <a:xfrm>
            <a:off x="2356740" y="2277527"/>
            <a:ext cx="50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6W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BF52E80-0C33-46BB-ADC6-A73D896D4E7A}"/>
              </a:ext>
            </a:extLst>
          </p:cNvPr>
          <p:cNvSpPr txBox="1"/>
          <p:nvPr/>
        </p:nvSpPr>
        <p:spPr>
          <a:xfrm>
            <a:off x="3231516" y="2283024"/>
            <a:ext cx="50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8W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4727EC1-0E42-4F02-B2F7-D51A43820E7A}"/>
              </a:ext>
            </a:extLst>
          </p:cNvPr>
          <p:cNvSpPr txBox="1"/>
          <p:nvPr/>
        </p:nvSpPr>
        <p:spPr>
          <a:xfrm>
            <a:off x="4075176" y="2276511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10 W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FD46E6C-BFB0-4FDA-A40C-63509BA4BDF3}"/>
              </a:ext>
            </a:extLst>
          </p:cNvPr>
          <p:cNvSpPr txBox="1"/>
          <p:nvPr/>
        </p:nvSpPr>
        <p:spPr>
          <a:xfrm>
            <a:off x="5000688" y="2283024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10 W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1B7991A2-DF25-42C6-8C84-CCD99CA23A11}"/>
              </a:ext>
            </a:extLst>
          </p:cNvPr>
          <p:cNvSpPr txBox="1"/>
          <p:nvPr/>
        </p:nvSpPr>
        <p:spPr>
          <a:xfrm>
            <a:off x="6037008" y="2283024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10 W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B534D7F-D1C2-42DB-9E2B-9F5894627F10}"/>
              </a:ext>
            </a:extLst>
          </p:cNvPr>
          <p:cNvSpPr txBox="1"/>
          <p:nvPr/>
        </p:nvSpPr>
        <p:spPr>
          <a:xfrm>
            <a:off x="762000" y="3733801"/>
            <a:ext cx="853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sz="2400" b="1" dirty="0"/>
              <a:t>アイリーアの場合（順調に延長して）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0945888-0EA0-46EB-B481-14280F7A805D}"/>
              </a:ext>
            </a:extLst>
          </p:cNvPr>
          <p:cNvSpPr txBox="1"/>
          <p:nvPr/>
        </p:nvSpPr>
        <p:spPr>
          <a:xfrm>
            <a:off x="832739" y="431869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初回治療</a:t>
            </a:r>
          </a:p>
        </p:txBody>
      </p:sp>
      <p:sp>
        <p:nvSpPr>
          <p:cNvPr id="70" name="テキスト ボックス 9">
            <a:extLst>
              <a:ext uri="{FF2B5EF4-FFF2-40B4-BE49-F238E27FC236}">
                <a16:creationId xmlns:a16="http://schemas.microsoft.com/office/drawing/2014/main" id="{353D38FD-514D-4464-AEDC-A870B1091821}"/>
              </a:ext>
            </a:extLst>
          </p:cNvPr>
          <p:cNvSpPr txBox="1"/>
          <p:nvPr/>
        </p:nvSpPr>
        <p:spPr>
          <a:xfrm>
            <a:off x="885824" y="4874006"/>
            <a:ext cx="8410576" cy="3619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-2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-1 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 0            2M           4.5M            7.5M        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11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M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15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M            19M              23M   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71" name="角丸四角形 1">
            <a:extLst>
              <a:ext uri="{FF2B5EF4-FFF2-40B4-BE49-F238E27FC236}">
                <a16:creationId xmlns:a16="http://schemas.microsoft.com/office/drawing/2014/main" id="{03349FCC-A71A-45DA-B361-93621AF08831}"/>
              </a:ext>
            </a:extLst>
          </p:cNvPr>
          <p:cNvSpPr/>
          <p:nvPr/>
        </p:nvSpPr>
        <p:spPr>
          <a:xfrm>
            <a:off x="994411" y="5377180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2" name="角丸四角形 2">
            <a:extLst>
              <a:ext uri="{FF2B5EF4-FFF2-40B4-BE49-F238E27FC236}">
                <a16:creationId xmlns:a16="http://schemas.microsoft.com/office/drawing/2014/main" id="{3F3C79FC-1FEA-4264-97EC-9274AD272989}"/>
              </a:ext>
            </a:extLst>
          </p:cNvPr>
          <p:cNvSpPr/>
          <p:nvPr/>
        </p:nvSpPr>
        <p:spPr>
          <a:xfrm>
            <a:off x="1522096" y="5390515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3" name="角丸四角形 3">
            <a:extLst>
              <a:ext uri="{FF2B5EF4-FFF2-40B4-BE49-F238E27FC236}">
                <a16:creationId xmlns:a16="http://schemas.microsoft.com/office/drawing/2014/main" id="{C5433482-493A-400A-9F36-FF188DED056C}"/>
              </a:ext>
            </a:extLst>
          </p:cNvPr>
          <p:cNvSpPr/>
          <p:nvPr/>
        </p:nvSpPr>
        <p:spPr>
          <a:xfrm>
            <a:off x="2040891" y="5392420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4" name="角丸四角形 4">
            <a:extLst>
              <a:ext uri="{FF2B5EF4-FFF2-40B4-BE49-F238E27FC236}">
                <a16:creationId xmlns:a16="http://schemas.microsoft.com/office/drawing/2014/main" id="{1A467942-AC26-429A-8C09-59479C9CA7DB}"/>
              </a:ext>
            </a:extLst>
          </p:cNvPr>
          <p:cNvSpPr/>
          <p:nvPr/>
        </p:nvSpPr>
        <p:spPr>
          <a:xfrm>
            <a:off x="3707766" y="539178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5" name="角丸四角形 5">
            <a:extLst>
              <a:ext uri="{FF2B5EF4-FFF2-40B4-BE49-F238E27FC236}">
                <a16:creationId xmlns:a16="http://schemas.microsoft.com/office/drawing/2014/main" id="{880B3DD8-8EE6-4A7C-B4B7-A010905CA6E8}"/>
              </a:ext>
            </a:extLst>
          </p:cNvPr>
          <p:cNvSpPr/>
          <p:nvPr/>
        </p:nvSpPr>
        <p:spPr>
          <a:xfrm>
            <a:off x="2830831" y="539686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6" name="角丸四角形 4">
            <a:extLst>
              <a:ext uri="{FF2B5EF4-FFF2-40B4-BE49-F238E27FC236}">
                <a16:creationId xmlns:a16="http://schemas.microsoft.com/office/drawing/2014/main" id="{2D9F9221-2270-4685-973D-0FDADCFC85AF}"/>
              </a:ext>
            </a:extLst>
          </p:cNvPr>
          <p:cNvSpPr/>
          <p:nvPr/>
        </p:nvSpPr>
        <p:spPr>
          <a:xfrm>
            <a:off x="5674996" y="539051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7" name="角丸四角形 4">
            <a:extLst>
              <a:ext uri="{FF2B5EF4-FFF2-40B4-BE49-F238E27FC236}">
                <a16:creationId xmlns:a16="http://schemas.microsoft.com/office/drawing/2014/main" id="{E76507B7-8472-4168-BED1-3727B46E311B}"/>
              </a:ext>
            </a:extLst>
          </p:cNvPr>
          <p:cNvSpPr/>
          <p:nvPr/>
        </p:nvSpPr>
        <p:spPr>
          <a:xfrm>
            <a:off x="4671061" y="5397500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8" name="角丸四角形 4">
            <a:extLst>
              <a:ext uri="{FF2B5EF4-FFF2-40B4-BE49-F238E27FC236}">
                <a16:creationId xmlns:a16="http://schemas.microsoft.com/office/drawing/2014/main" id="{0D5DB5F9-AED9-48D9-BE65-239FE90AB18D}"/>
              </a:ext>
            </a:extLst>
          </p:cNvPr>
          <p:cNvSpPr/>
          <p:nvPr/>
        </p:nvSpPr>
        <p:spPr>
          <a:xfrm>
            <a:off x="6646546" y="537146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CDC776BA-CCD7-42D5-9C87-51DC6AF7AFC0}"/>
              </a:ext>
            </a:extLst>
          </p:cNvPr>
          <p:cNvSpPr txBox="1"/>
          <p:nvPr/>
        </p:nvSpPr>
        <p:spPr>
          <a:xfrm>
            <a:off x="2356740" y="5782727"/>
            <a:ext cx="50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8W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925F68D-0887-4657-AC7C-ACD960A06FE5}"/>
              </a:ext>
            </a:extLst>
          </p:cNvPr>
          <p:cNvSpPr txBox="1"/>
          <p:nvPr/>
        </p:nvSpPr>
        <p:spPr>
          <a:xfrm>
            <a:off x="3160776" y="5788224"/>
            <a:ext cx="562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10W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BC170F1B-85EF-4FF5-9DA5-32AE59BB5BD7}"/>
              </a:ext>
            </a:extLst>
          </p:cNvPr>
          <p:cNvSpPr txBox="1"/>
          <p:nvPr/>
        </p:nvSpPr>
        <p:spPr>
          <a:xfrm>
            <a:off x="4075176" y="5781711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12 W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A8E1AD8F-AF2C-40E0-8485-74A2DE83DFCA}"/>
              </a:ext>
            </a:extLst>
          </p:cNvPr>
          <p:cNvSpPr txBox="1"/>
          <p:nvPr/>
        </p:nvSpPr>
        <p:spPr>
          <a:xfrm>
            <a:off x="5000688" y="5788224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14W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166B6CE-2832-48F8-9427-9491958CA41E}"/>
              </a:ext>
            </a:extLst>
          </p:cNvPr>
          <p:cNvSpPr txBox="1"/>
          <p:nvPr/>
        </p:nvSpPr>
        <p:spPr>
          <a:xfrm>
            <a:off x="6037008" y="5788224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16 W</a:t>
            </a:r>
          </a:p>
        </p:txBody>
      </p:sp>
      <p:sp>
        <p:nvSpPr>
          <p:cNvPr id="84" name="角丸四角形 4">
            <a:extLst>
              <a:ext uri="{FF2B5EF4-FFF2-40B4-BE49-F238E27FC236}">
                <a16:creationId xmlns:a16="http://schemas.microsoft.com/office/drawing/2014/main" id="{13EB4ECE-A7DF-4C6C-8227-9D5ABB13BEE7}"/>
              </a:ext>
            </a:extLst>
          </p:cNvPr>
          <p:cNvSpPr/>
          <p:nvPr/>
        </p:nvSpPr>
        <p:spPr>
          <a:xfrm>
            <a:off x="7618096" y="537146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85" name="角丸四角形 4">
            <a:extLst>
              <a:ext uri="{FF2B5EF4-FFF2-40B4-BE49-F238E27FC236}">
                <a16:creationId xmlns:a16="http://schemas.microsoft.com/office/drawing/2014/main" id="{3CFC1C7B-D3DF-4C08-BFC2-1A52B109317A}"/>
              </a:ext>
            </a:extLst>
          </p:cNvPr>
          <p:cNvSpPr/>
          <p:nvPr/>
        </p:nvSpPr>
        <p:spPr>
          <a:xfrm>
            <a:off x="8625459" y="539686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6F8D9A5E-F6B4-492E-9115-31728AF9944F}"/>
              </a:ext>
            </a:extLst>
          </p:cNvPr>
          <p:cNvSpPr txBox="1"/>
          <p:nvPr/>
        </p:nvSpPr>
        <p:spPr>
          <a:xfrm>
            <a:off x="6967506" y="5776377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16 W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49414DE-AC40-4A45-8036-90F46415941F}"/>
              </a:ext>
            </a:extLst>
          </p:cNvPr>
          <p:cNvSpPr txBox="1"/>
          <p:nvPr/>
        </p:nvSpPr>
        <p:spPr>
          <a:xfrm>
            <a:off x="7955280" y="5757327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16 W</a:t>
            </a:r>
          </a:p>
        </p:txBody>
      </p:sp>
    </p:spTree>
    <p:extLst>
      <p:ext uri="{BB962C8B-B14F-4D97-AF65-F5344CB8AC3E}">
        <p14:creationId xmlns:p14="http://schemas.microsoft.com/office/powerpoint/2010/main" val="17540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D4365D1-89AA-440C-AACD-8EC928A6019D}"/>
              </a:ext>
            </a:extLst>
          </p:cNvPr>
          <p:cNvSpPr txBox="1"/>
          <p:nvPr/>
        </p:nvSpPr>
        <p:spPr>
          <a:xfrm>
            <a:off x="762000" y="228601"/>
            <a:ext cx="853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sz="2400" b="1" dirty="0"/>
              <a:t>ベオビュの場合（順調に延長して）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B534D7F-D1C2-42DB-9E2B-9F5894627F10}"/>
              </a:ext>
            </a:extLst>
          </p:cNvPr>
          <p:cNvSpPr txBox="1"/>
          <p:nvPr/>
        </p:nvSpPr>
        <p:spPr>
          <a:xfrm>
            <a:off x="762000" y="3733801"/>
            <a:ext cx="853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sz="2400" b="1" dirty="0"/>
              <a:t>バビースモの場合（順調に延長して）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0945888-0EA0-46EB-B481-14280F7A805D}"/>
              </a:ext>
            </a:extLst>
          </p:cNvPr>
          <p:cNvSpPr txBox="1"/>
          <p:nvPr/>
        </p:nvSpPr>
        <p:spPr>
          <a:xfrm>
            <a:off x="832739" y="431869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初回治療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B03D28B-6ADF-4EAF-8B5D-90262156D4DA}"/>
              </a:ext>
            </a:extLst>
          </p:cNvPr>
          <p:cNvSpPr txBox="1"/>
          <p:nvPr/>
        </p:nvSpPr>
        <p:spPr>
          <a:xfrm>
            <a:off x="838200" y="91440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初回治療</a:t>
            </a:r>
          </a:p>
        </p:txBody>
      </p:sp>
      <p:sp>
        <p:nvSpPr>
          <p:cNvPr id="39" name="テキスト ボックス 9">
            <a:extLst>
              <a:ext uri="{FF2B5EF4-FFF2-40B4-BE49-F238E27FC236}">
                <a16:creationId xmlns:a16="http://schemas.microsoft.com/office/drawing/2014/main" id="{2485510E-45EE-4398-ACB3-EA95AF946B16}"/>
              </a:ext>
            </a:extLst>
          </p:cNvPr>
          <p:cNvSpPr txBox="1"/>
          <p:nvPr/>
        </p:nvSpPr>
        <p:spPr>
          <a:xfrm>
            <a:off x="914400" y="1524000"/>
            <a:ext cx="8410576" cy="3619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-2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-1  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 0            </a:t>
            </a:r>
            <a:r>
              <a:rPr lang="en-US" altLang="ja-JP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3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M             6M             9.5M        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13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M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   </a:t>
            </a:r>
            <a:r>
              <a:rPr lang="en-US" altLang="ja-JP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17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M             21M                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0" name="角丸四角形 1">
            <a:extLst>
              <a:ext uri="{FF2B5EF4-FFF2-40B4-BE49-F238E27FC236}">
                <a16:creationId xmlns:a16="http://schemas.microsoft.com/office/drawing/2014/main" id="{FF566D86-7AE2-482E-998D-FD195180C0EE}"/>
              </a:ext>
            </a:extLst>
          </p:cNvPr>
          <p:cNvSpPr/>
          <p:nvPr/>
        </p:nvSpPr>
        <p:spPr>
          <a:xfrm>
            <a:off x="999872" y="1972889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41" name="角丸四角形 2">
            <a:extLst>
              <a:ext uri="{FF2B5EF4-FFF2-40B4-BE49-F238E27FC236}">
                <a16:creationId xmlns:a16="http://schemas.microsoft.com/office/drawing/2014/main" id="{62802960-8079-4EED-8542-81811E1192F1}"/>
              </a:ext>
            </a:extLst>
          </p:cNvPr>
          <p:cNvSpPr/>
          <p:nvPr/>
        </p:nvSpPr>
        <p:spPr>
          <a:xfrm>
            <a:off x="1527557" y="1986224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42" name="角丸四角形 3">
            <a:extLst>
              <a:ext uri="{FF2B5EF4-FFF2-40B4-BE49-F238E27FC236}">
                <a16:creationId xmlns:a16="http://schemas.microsoft.com/office/drawing/2014/main" id="{9DBF4065-DB9C-435C-8588-6864C43C8F21}"/>
              </a:ext>
            </a:extLst>
          </p:cNvPr>
          <p:cNvSpPr/>
          <p:nvPr/>
        </p:nvSpPr>
        <p:spPr>
          <a:xfrm>
            <a:off x="2046352" y="1988129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43" name="角丸四角形 4">
            <a:extLst>
              <a:ext uri="{FF2B5EF4-FFF2-40B4-BE49-F238E27FC236}">
                <a16:creationId xmlns:a16="http://schemas.microsoft.com/office/drawing/2014/main" id="{53381164-07FF-4DA3-9AE5-E5A8D2D3E729}"/>
              </a:ext>
            </a:extLst>
          </p:cNvPr>
          <p:cNvSpPr/>
          <p:nvPr/>
        </p:nvSpPr>
        <p:spPr>
          <a:xfrm>
            <a:off x="3713227" y="1987494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44" name="角丸四角形 5">
            <a:extLst>
              <a:ext uri="{FF2B5EF4-FFF2-40B4-BE49-F238E27FC236}">
                <a16:creationId xmlns:a16="http://schemas.microsoft.com/office/drawing/2014/main" id="{05A8F58D-183D-4ADA-8B0C-B6F42B368173}"/>
              </a:ext>
            </a:extLst>
          </p:cNvPr>
          <p:cNvSpPr/>
          <p:nvPr/>
        </p:nvSpPr>
        <p:spPr>
          <a:xfrm>
            <a:off x="2836292" y="1992574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45" name="角丸四角形 4">
            <a:extLst>
              <a:ext uri="{FF2B5EF4-FFF2-40B4-BE49-F238E27FC236}">
                <a16:creationId xmlns:a16="http://schemas.microsoft.com/office/drawing/2014/main" id="{54A74746-F171-4163-A6BB-A23CCEFAD8A2}"/>
              </a:ext>
            </a:extLst>
          </p:cNvPr>
          <p:cNvSpPr/>
          <p:nvPr/>
        </p:nvSpPr>
        <p:spPr>
          <a:xfrm>
            <a:off x="5680457" y="1986224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46" name="角丸四角形 4">
            <a:extLst>
              <a:ext uri="{FF2B5EF4-FFF2-40B4-BE49-F238E27FC236}">
                <a16:creationId xmlns:a16="http://schemas.microsoft.com/office/drawing/2014/main" id="{7410064E-12F5-4681-BEE6-9E86946E20C6}"/>
              </a:ext>
            </a:extLst>
          </p:cNvPr>
          <p:cNvSpPr/>
          <p:nvPr/>
        </p:nvSpPr>
        <p:spPr>
          <a:xfrm>
            <a:off x="4676522" y="1993209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47" name="角丸四角形 4">
            <a:extLst>
              <a:ext uri="{FF2B5EF4-FFF2-40B4-BE49-F238E27FC236}">
                <a16:creationId xmlns:a16="http://schemas.microsoft.com/office/drawing/2014/main" id="{11C2DD36-D34B-4C3C-A672-58EF38D7DF3B}"/>
              </a:ext>
            </a:extLst>
          </p:cNvPr>
          <p:cNvSpPr/>
          <p:nvPr/>
        </p:nvSpPr>
        <p:spPr>
          <a:xfrm>
            <a:off x="6652007" y="1967174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70D0F30-BE0C-46BC-910A-D802BAC996DD}"/>
              </a:ext>
            </a:extLst>
          </p:cNvPr>
          <p:cNvSpPr txBox="1"/>
          <p:nvPr/>
        </p:nvSpPr>
        <p:spPr>
          <a:xfrm>
            <a:off x="4080637" y="2377420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14 W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F88FEF7-D50C-414D-B4C2-524FB1A5CAF1}"/>
              </a:ext>
            </a:extLst>
          </p:cNvPr>
          <p:cNvSpPr txBox="1"/>
          <p:nvPr/>
        </p:nvSpPr>
        <p:spPr>
          <a:xfrm>
            <a:off x="5006149" y="2383933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14W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B1A85AE4-C928-475C-A864-743C38A19BCD}"/>
              </a:ext>
            </a:extLst>
          </p:cNvPr>
          <p:cNvSpPr txBox="1"/>
          <p:nvPr/>
        </p:nvSpPr>
        <p:spPr>
          <a:xfrm>
            <a:off x="6042469" y="2383933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16 W</a:t>
            </a:r>
          </a:p>
        </p:txBody>
      </p:sp>
      <p:sp>
        <p:nvSpPr>
          <p:cNvPr id="89" name="角丸四角形 4">
            <a:extLst>
              <a:ext uri="{FF2B5EF4-FFF2-40B4-BE49-F238E27FC236}">
                <a16:creationId xmlns:a16="http://schemas.microsoft.com/office/drawing/2014/main" id="{AFF58C96-85F9-48B8-922E-698B16A16DEB}"/>
              </a:ext>
            </a:extLst>
          </p:cNvPr>
          <p:cNvSpPr/>
          <p:nvPr/>
        </p:nvSpPr>
        <p:spPr>
          <a:xfrm>
            <a:off x="7623557" y="1967174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1C0E7D6-682A-4A3C-A5E1-3E59379BB13B}"/>
              </a:ext>
            </a:extLst>
          </p:cNvPr>
          <p:cNvSpPr txBox="1"/>
          <p:nvPr/>
        </p:nvSpPr>
        <p:spPr>
          <a:xfrm>
            <a:off x="6972967" y="2372086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16 W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1D227DC-452E-4A10-9355-ADA034F35C89}"/>
              </a:ext>
            </a:extLst>
          </p:cNvPr>
          <p:cNvSpPr txBox="1"/>
          <p:nvPr/>
        </p:nvSpPr>
        <p:spPr>
          <a:xfrm>
            <a:off x="2286000" y="2362201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12 W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0B87D1EA-855D-4D0A-9F1C-6BCDAFDB443C}"/>
              </a:ext>
            </a:extLst>
          </p:cNvPr>
          <p:cNvSpPr txBox="1"/>
          <p:nvPr/>
        </p:nvSpPr>
        <p:spPr>
          <a:xfrm>
            <a:off x="3168078" y="2362201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12 W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D05E8F-B2AE-4EE6-8290-678BB9D379A4}"/>
              </a:ext>
            </a:extLst>
          </p:cNvPr>
          <p:cNvSpPr/>
          <p:nvPr/>
        </p:nvSpPr>
        <p:spPr>
          <a:xfrm>
            <a:off x="4124388" y="1471450"/>
            <a:ext cx="3952812" cy="1740981"/>
          </a:xfrm>
          <a:prstGeom prst="rect">
            <a:avLst/>
          </a:prstGeom>
          <a:noFill/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8AF76BFB-5422-4673-B2C1-843F2B034053}"/>
              </a:ext>
            </a:extLst>
          </p:cNvPr>
          <p:cNvSpPr/>
          <p:nvPr/>
        </p:nvSpPr>
        <p:spPr>
          <a:xfrm>
            <a:off x="6284088" y="310888"/>
            <a:ext cx="1765681" cy="461665"/>
          </a:xfrm>
          <a:prstGeom prst="rect">
            <a:avLst/>
          </a:prstGeom>
          <a:noFill/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FF00"/>
                </a:solidFill>
              </a:rPr>
              <a:t>適宜調整</a:t>
            </a:r>
          </a:p>
        </p:txBody>
      </p:sp>
      <p:sp>
        <p:nvSpPr>
          <p:cNvPr id="96" name="テキスト ボックス 9">
            <a:extLst>
              <a:ext uri="{FF2B5EF4-FFF2-40B4-BE49-F238E27FC236}">
                <a16:creationId xmlns:a16="http://schemas.microsoft.com/office/drawing/2014/main" id="{6F0438C5-0EC3-47B2-BA3D-57E86651FB50}"/>
              </a:ext>
            </a:extLst>
          </p:cNvPr>
          <p:cNvSpPr txBox="1"/>
          <p:nvPr/>
        </p:nvSpPr>
        <p:spPr>
          <a:xfrm>
            <a:off x="914400" y="4929351"/>
            <a:ext cx="8410576" cy="3619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-3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-2     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 -1        0                   4M             8M           </a:t>
            </a:r>
            <a:r>
              <a:rPr lang="en-US" altLang="ja-JP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12.5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M</a:t>
            </a:r>
            <a:r>
              <a:rPr lang="ja-JP" alt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   </a:t>
            </a:r>
            <a:r>
              <a:rPr lang="en-US" altLang="ja-JP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17</a:t>
            </a:r>
            <a:r>
              <a:rPr lang="en-US" sz="1400" dirty="0">
                <a:latin typeface="Arial" panose="020B0604020202020204" pitchFamily="34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M             22M                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97" name="角丸四角形 1">
            <a:extLst>
              <a:ext uri="{FF2B5EF4-FFF2-40B4-BE49-F238E27FC236}">
                <a16:creationId xmlns:a16="http://schemas.microsoft.com/office/drawing/2014/main" id="{24E59625-1FDD-49DE-B908-B962AA5B8ADE}"/>
              </a:ext>
            </a:extLst>
          </p:cNvPr>
          <p:cNvSpPr/>
          <p:nvPr/>
        </p:nvSpPr>
        <p:spPr>
          <a:xfrm>
            <a:off x="999872" y="5378240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98" name="角丸四角形 2">
            <a:extLst>
              <a:ext uri="{FF2B5EF4-FFF2-40B4-BE49-F238E27FC236}">
                <a16:creationId xmlns:a16="http://schemas.microsoft.com/office/drawing/2014/main" id="{1789B2E8-BB8C-4F7A-AF6B-5C1F603A8594}"/>
              </a:ext>
            </a:extLst>
          </p:cNvPr>
          <p:cNvSpPr/>
          <p:nvPr/>
        </p:nvSpPr>
        <p:spPr>
          <a:xfrm>
            <a:off x="1527557" y="5391575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99" name="角丸四角形 3">
            <a:extLst>
              <a:ext uri="{FF2B5EF4-FFF2-40B4-BE49-F238E27FC236}">
                <a16:creationId xmlns:a16="http://schemas.microsoft.com/office/drawing/2014/main" id="{DBF81FC3-C081-4BF0-8D26-FA94720B7500}"/>
              </a:ext>
            </a:extLst>
          </p:cNvPr>
          <p:cNvSpPr/>
          <p:nvPr/>
        </p:nvSpPr>
        <p:spPr>
          <a:xfrm>
            <a:off x="2046352" y="5393480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00" name="角丸四角形 4">
            <a:extLst>
              <a:ext uri="{FF2B5EF4-FFF2-40B4-BE49-F238E27FC236}">
                <a16:creationId xmlns:a16="http://schemas.microsoft.com/office/drawing/2014/main" id="{B3F1BFDE-B801-48BC-8487-D31339D70885}"/>
              </a:ext>
            </a:extLst>
          </p:cNvPr>
          <p:cNvSpPr/>
          <p:nvPr/>
        </p:nvSpPr>
        <p:spPr>
          <a:xfrm>
            <a:off x="4534536" y="539284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01" name="角丸四角形 5">
            <a:extLst>
              <a:ext uri="{FF2B5EF4-FFF2-40B4-BE49-F238E27FC236}">
                <a16:creationId xmlns:a16="http://schemas.microsoft.com/office/drawing/2014/main" id="{6F5EA3B6-D76D-4E8F-8E8F-311DC1B2BED1}"/>
              </a:ext>
            </a:extLst>
          </p:cNvPr>
          <p:cNvSpPr/>
          <p:nvPr/>
        </p:nvSpPr>
        <p:spPr>
          <a:xfrm>
            <a:off x="3657601" y="539792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02" name="角丸四角形 4">
            <a:extLst>
              <a:ext uri="{FF2B5EF4-FFF2-40B4-BE49-F238E27FC236}">
                <a16:creationId xmlns:a16="http://schemas.microsoft.com/office/drawing/2014/main" id="{B13904C2-8ECD-4D83-8074-CEFCCA5F8CA0}"/>
              </a:ext>
            </a:extLst>
          </p:cNvPr>
          <p:cNvSpPr/>
          <p:nvPr/>
        </p:nvSpPr>
        <p:spPr>
          <a:xfrm>
            <a:off x="6501766" y="539157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03" name="角丸四角形 4">
            <a:extLst>
              <a:ext uri="{FF2B5EF4-FFF2-40B4-BE49-F238E27FC236}">
                <a16:creationId xmlns:a16="http://schemas.microsoft.com/office/drawing/2014/main" id="{4CE872D8-5B09-490A-8894-7613F5965219}"/>
              </a:ext>
            </a:extLst>
          </p:cNvPr>
          <p:cNvSpPr/>
          <p:nvPr/>
        </p:nvSpPr>
        <p:spPr>
          <a:xfrm>
            <a:off x="5497831" y="5398560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04" name="角丸四角形 4">
            <a:extLst>
              <a:ext uri="{FF2B5EF4-FFF2-40B4-BE49-F238E27FC236}">
                <a16:creationId xmlns:a16="http://schemas.microsoft.com/office/drawing/2014/main" id="{044ED839-451F-48E7-9B93-23B0C51953F8}"/>
              </a:ext>
            </a:extLst>
          </p:cNvPr>
          <p:cNvSpPr/>
          <p:nvPr/>
        </p:nvSpPr>
        <p:spPr>
          <a:xfrm>
            <a:off x="7473316" y="5372525"/>
            <a:ext cx="28765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F96DBDD5-564A-4FC4-BAC4-E5844648CFFE}"/>
              </a:ext>
            </a:extLst>
          </p:cNvPr>
          <p:cNvSpPr txBox="1"/>
          <p:nvPr/>
        </p:nvSpPr>
        <p:spPr>
          <a:xfrm>
            <a:off x="4901946" y="5782771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18 W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65F637C-54DA-4D80-A5E1-5094D0154D57}"/>
              </a:ext>
            </a:extLst>
          </p:cNvPr>
          <p:cNvSpPr txBox="1"/>
          <p:nvPr/>
        </p:nvSpPr>
        <p:spPr>
          <a:xfrm>
            <a:off x="5911278" y="5789284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18W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0590C8DA-F963-4E39-8B02-BDC744381885}"/>
              </a:ext>
            </a:extLst>
          </p:cNvPr>
          <p:cNvSpPr txBox="1"/>
          <p:nvPr/>
        </p:nvSpPr>
        <p:spPr>
          <a:xfrm>
            <a:off x="6863778" y="5789284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20W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7627C969-8171-44B9-8D9B-A7D77F9437EF}"/>
              </a:ext>
            </a:extLst>
          </p:cNvPr>
          <p:cNvSpPr txBox="1"/>
          <p:nvPr/>
        </p:nvSpPr>
        <p:spPr>
          <a:xfrm>
            <a:off x="3015678" y="5788224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16W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157336C6-F668-4D0E-A37F-FE535AFFC0D9}"/>
              </a:ext>
            </a:extLst>
          </p:cNvPr>
          <p:cNvSpPr txBox="1"/>
          <p:nvPr/>
        </p:nvSpPr>
        <p:spPr>
          <a:xfrm>
            <a:off x="3989387" y="5767552"/>
            <a:ext cx="641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16 W</a:t>
            </a:r>
          </a:p>
        </p:txBody>
      </p:sp>
      <p:sp>
        <p:nvSpPr>
          <p:cNvPr id="113" name="角丸四角形 3">
            <a:extLst>
              <a:ext uri="{FF2B5EF4-FFF2-40B4-BE49-F238E27FC236}">
                <a16:creationId xmlns:a16="http://schemas.microsoft.com/office/drawing/2014/main" id="{BEC6F71A-79C9-4C28-BF84-E2B222F3B907}"/>
              </a:ext>
            </a:extLst>
          </p:cNvPr>
          <p:cNvSpPr/>
          <p:nvPr/>
        </p:nvSpPr>
        <p:spPr>
          <a:xfrm>
            <a:off x="2590737" y="5381689"/>
            <a:ext cx="287655" cy="1079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8C6DDBD2-E0AF-4B3A-9014-91813C2FB096}"/>
              </a:ext>
            </a:extLst>
          </p:cNvPr>
          <p:cNvSpPr/>
          <p:nvPr/>
        </p:nvSpPr>
        <p:spPr>
          <a:xfrm>
            <a:off x="4901946" y="4888420"/>
            <a:ext cx="3165666" cy="1740981"/>
          </a:xfrm>
          <a:prstGeom prst="rect">
            <a:avLst/>
          </a:prstGeom>
          <a:noFill/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0CC715C5-9B7B-4DA3-8AA8-F415A8C0B04D}"/>
              </a:ext>
            </a:extLst>
          </p:cNvPr>
          <p:cNvSpPr/>
          <p:nvPr/>
        </p:nvSpPr>
        <p:spPr>
          <a:xfrm>
            <a:off x="6287136" y="3729336"/>
            <a:ext cx="1765681" cy="461665"/>
          </a:xfrm>
          <a:prstGeom prst="rect">
            <a:avLst/>
          </a:prstGeom>
          <a:noFill/>
          <a:ln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FF00"/>
                </a:solidFill>
              </a:rPr>
              <a:t>適宜調整</a:t>
            </a:r>
          </a:p>
        </p:txBody>
      </p:sp>
    </p:spTree>
    <p:extLst>
      <p:ext uri="{BB962C8B-B14F-4D97-AF65-F5344CB8AC3E}">
        <p14:creationId xmlns:p14="http://schemas.microsoft.com/office/powerpoint/2010/main" val="898338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レメント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エレメント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レメント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社内_非機密資料用">
  <a:themeElements>
    <a:clrScheme name="Santen Template 1">
      <a:dk1>
        <a:srgbClr val="000000"/>
      </a:dk1>
      <a:lt1>
        <a:srgbClr val="FFFFFF"/>
      </a:lt1>
      <a:dk2>
        <a:srgbClr val="0099CC"/>
      </a:dk2>
      <a:lt2>
        <a:srgbClr val="003399"/>
      </a:lt2>
      <a:accent1>
        <a:srgbClr val="4D4D4D"/>
      </a:accent1>
      <a:accent2>
        <a:srgbClr val="D20000"/>
      </a:accent2>
      <a:accent3>
        <a:srgbClr val="E46C0A"/>
      </a:accent3>
      <a:accent4>
        <a:srgbClr val="254061"/>
      </a:accent4>
      <a:accent5>
        <a:srgbClr val="FFFFFF"/>
      </a:accent5>
      <a:accent6>
        <a:srgbClr val="FFFFFF"/>
      </a:accent6>
      <a:hlink>
        <a:srgbClr val="003399"/>
      </a:hlink>
      <a:folHlink>
        <a:srgbClr val="0099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0">
      <a:majorFont>
        <a:latin typeface="HGP創英角ｺﾞｼｯｸUB"/>
        <a:ea typeface="HGP創英角ｺﾞｼｯｸUB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9525">
          <a:noFill/>
          <a:round/>
          <a:headEnd/>
          <a:tailEnd/>
        </a:ln>
        <a:scene3d>
          <a:camera prst="orthographicFront"/>
          <a:lightRig rig="threePt" dir="t"/>
        </a:scene3d>
        <a:sp3d>
          <a:bevelT/>
        </a:sp3d>
      </a:spPr>
      <a:bodyPr wrap="none" rtlCol="0" anchor="ctr"/>
      <a:lstStyle>
        <a:defPPr>
          <a:defRPr kumimoji="1" sz="1400" dirty="0" smtClean="0">
            <a:latin typeface="+mn-lt"/>
            <a:ea typeface="+mn-ea"/>
            <a:cs typeface="Arial" charset="0"/>
          </a:defRPr>
        </a:defPPr>
      </a:lstStyle>
    </a:sp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+HGPゴシックE">
      <a:majorFont>
        <a:latin typeface="HGP創英角ｺﾞｼｯｸUB"/>
        <a:ea typeface="HGP創英角ｺﾞｼｯｸUB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1008</TotalTime>
  <Words>167</Words>
  <Application>Microsoft Office PowerPoint</Application>
  <PresentationFormat>A4 210 x 297 mm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HGPｺﾞｼｯｸE</vt:lpstr>
      <vt:lpstr>HGP創英角ｺﾞｼｯｸUB</vt:lpstr>
      <vt:lpstr>HGS明朝E</vt:lpstr>
      <vt:lpstr>Meiryo UI</vt:lpstr>
      <vt:lpstr>ＭＳ Ｐゴシック</vt:lpstr>
      <vt:lpstr>メイリオ</vt:lpstr>
      <vt:lpstr>Arial</vt:lpstr>
      <vt:lpstr>Calibri</vt:lpstr>
      <vt:lpstr>Palatino Linotype</vt:lpstr>
      <vt:lpstr>Times New Roman</vt:lpstr>
      <vt:lpstr>Wingdings</vt:lpstr>
      <vt:lpstr>エレメント</vt:lpstr>
      <vt:lpstr>社内_非機密資料用</vt:lpstr>
      <vt:lpstr>9_デザインの設定</vt:lpstr>
      <vt:lpstr>10_デザインの設定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北九州黄斑疾患研究会 AMD　Treat and Extend 投与レジュメ</dc:title>
  <dc:creator>福岡2E　鈴木逸平(Ipei Suzuki)</dc:creator>
  <cp:lastModifiedBy>丸山　華穂</cp:lastModifiedBy>
  <cp:revision>24</cp:revision>
  <cp:lastPrinted>2022-12-09T02:00:20Z</cp:lastPrinted>
  <dcterms:created xsi:type="dcterms:W3CDTF">2006-08-16T00:00:00Z</dcterms:created>
  <dcterms:modified xsi:type="dcterms:W3CDTF">2023-02-09T00:51:51Z</dcterms:modified>
</cp:coreProperties>
</file>